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7" r:id="rId2"/>
    <p:sldId id="256" r:id="rId3"/>
  </p:sldIdLst>
  <p:sldSz cx="6858000" cy="9144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0698" autoAdjust="0"/>
  </p:normalViewPr>
  <p:slideViewPr>
    <p:cSldViewPr>
      <p:cViewPr varScale="1">
        <p:scale>
          <a:sx n="78" d="100"/>
          <a:sy n="78" d="100"/>
        </p:scale>
        <p:origin x="3132" y="96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D7D76D-0D8B-41AF-800D-A6EA0221B790}" type="datetimeFigureOut">
              <a:rPr lang="en-NZ" smtClean="0"/>
              <a:t>6/10/2021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A23137-183C-40BE-86A9-5B4B436193B4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68328542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D807A8-DFC6-4C43-A38E-C102C290CE4A}" type="datetimeFigureOut">
              <a:rPr lang="en-NZ" smtClean="0"/>
              <a:t>6/10/2021</a:t>
            </a:fld>
            <a:endParaRPr lang="en-N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003425" y="744538"/>
            <a:ext cx="27908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N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5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E5DC21-91B2-4680-B1FA-D04EDE06A864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83288697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2751A-FA18-4F0C-9D14-70A0A2D35200}" type="datetime1">
              <a:rPr lang="en-NZ" smtClean="0"/>
              <a:t>6/10/2021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D9F5C-D75B-47D2-9EDF-BC951CB300A8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3914261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7F495-8FDB-41C6-B27B-40A0F756F61B}" type="datetime1">
              <a:rPr lang="en-NZ" smtClean="0"/>
              <a:t>6/10/2021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D9F5C-D75B-47D2-9EDF-BC951CB300A8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412096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2ACE3-E568-4B27-838A-8FAFAD8C2E52}" type="datetime1">
              <a:rPr lang="en-NZ" smtClean="0"/>
              <a:t>6/10/2021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D9F5C-D75B-47D2-9EDF-BC951CB300A8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8108980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E2667-38CF-4336-AC71-07A012BEA858}" type="datetime1">
              <a:rPr lang="en-NZ" smtClean="0"/>
              <a:t>6/10/2021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D9F5C-D75B-47D2-9EDF-BC951CB300A8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4477114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77163-899E-4DB9-8220-6D70999A3279}" type="datetime1">
              <a:rPr lang="en-NZ" smtClean="0"/>
              <a:t>6/10/2021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D9F5C-D75B-47D2-9EDF-BC951CB300A8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0595540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263E8-88AE-42D0-8E9B-CB178C3A6073}" type="datetime1">
              <a:rPr lang="en-NZ" smtClean="0"/>
              <a:t>6/10/2021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D9F5C-D75B-47D2-9EDF-BC951CB300A8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7981586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DD5B6-DA87-4D2C-A36B-2E02FDDB27E2}" type="datetime1">
              <a:rPr lang="en-NZ" smtClean="0"/>
              <a:t>6/10/2021</a:t>
            </a:fld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D9F5C-D75B-47D2-9EDF-BC951CB300A8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1558560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6E4BD-4701-41D7-811B-CBF4984ECB54}" type="datetime1">
              <a:rPr lang="en-NZ" smtClean="0"/>
              <a:t>6/10/2021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D9F5C-D75B-47D2-9EDF-BC951CB300A8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641996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3693C-4E24-4152-8892-5C000F85C25A}" type="datetime1">
              <a:rPr lang="en-NZ" smtClean="0"/>
              <a:t>6/10/2021</a:t>
            </a:fld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D9F5C-D75B-47D2-9EDF-BC951CB300A8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1233851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F1E1E-54B7-4B77-8E64-B5849DC63213}" type="datetime1">
              <a:rPr lang="en-NZ" smtClean="0"/>
              <a:t>6/10/2021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D9F5C-D75B-47D2-9EDF-BC951CB300A8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0986719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3276C-74DF-44E8-BBA5-CEB06F47DD81}" type="datetime1">
              <a:rPr lang="en-NZ" smtClean="0"/>
              <a:t>6/10/2021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D9F5C-D75B-47D2-9EDF-BC951CB300A8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0390237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3493AC-CB4E-46AD-AFBE-FDEC4119567B}" type="datetime1">
              <a:rPr lang="en-NZ" smtClean="0"/>
              <a:t>6/10/2021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1D9F5C-D75B-47D2-9EDF-BC951CB300A8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478077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3516" y="8159502"/>
            <a:ext cx="923476" cy="92347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-3320218" y="3893536"/>
            <a:ext cx="8500702" cy="1504702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132856" y="395536"/>
            <a:ext cx="4426012" cy="6709529"/>
          </a:xfrm>
          <a:prstGeom prst="rect">
            <a:avLst/>
          </a:prstGeom>
          <a:solidFill>
            <a:schemeClr val="bg1">
              <a:lumMod val="85000"/>
            </a:schemeClr>
          </a:solidFill>
          <a:ln w="317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NZ" b="1" dirty="0" err="1"/>
              <a:t>Naenae</a:t>
            </a:r>
            <a:r>
              <a:rPr lang="en-NZ" b="1" dirty="0"/>
              <a:t> College School Uniform </a:t>
            </a:r>
          </a:p>
          <a:p>
            <a:pPr algn="ctr"/>
            <a:r>
              <a:rPr lang="en-NZ" b="1" dirty="0"/>
              <a:t>Available from New Zealand Uniforms</a:t>
            </a:r>
          </a:p>
          <a:p>
            <a:pPr algn="ctr"/>
            <a:r>
              <a:rPr lang="en-NZ" b="1" dirty="0"/>
              <a:t>Lower Hutt </a:t>
            </a:r>
            <a:endParaRPr lang="en-NZ" sz="1400" b="1" dirty="0"/>
          </a:p>
          <a:p>
            <a:endParaRPr lang="en-NZ" sz="1400" dirty="0"/>
          </a:p>
          <a:p>
            <a:endParaRPr lang="en-NZ" sz="1400" dirty="0"/>
          </a:p>
          <a:p>
            <a:r>
              <a:rPr lang="en-NZ" sz="1200" b="1" dirty="0"/>
              <a:t>Store  	</a:t>
            </a:r>
            <a:r>
              <a:rPr lang="en-NZ" sz="1200" dirty="0"/>
              <a:t>92 High Street</a:t>
            </a:r>
          </a:p>
          <a:p>
            <a:r>
              <a:rPr lang="en-NZ" sz="1200" dirty="0"/>
              <a:t>	Lower Hutt</a:t>
            </a:r>
          </a:p>
          <a:p>
            <a:r>
              <a:rPr lang="en-NZ" sz="1200" dirty="0"/>
              <a:t>	Wellington</a:t>
            </a:r>
          </a:p>
          <a:p>
            <a:pPr>
              <a:lnSpc>
                <a:spcPct val="150000"/>
              </a:lnSpc>
            </a:pPr>
            <a:r>
              <a:rPr lang="en-NZ" sz="1200" b="1" dirty="0"/>
              <a:t>Phone 	</a:t>
            </a:r>
            <a:r>
              <a:rPr lang="en-NZ" sz="1200" dirty="0"/>
              <a:t>04 282 0129</a:t>
            </a:r>
          </a:p>
          <a:p>
            <a:pPr>
              <a:lnSpc>
                <a:spcPct val="150000"/>
              </a:lnSpc>
            </a:pPr>
            <a:r>
              <a:rPr lang="en-NZ" sz="1200" b="1" dirty="0"/>
              <a:t>Email 	</a:t>
            </a:r>
            <a:r>
              <a:rPr lang="en-NZ" sz="1200" dirty="0"/>
              <a:t>lowerhutt@nzuniforms.com </a:t>
            </a:r>
          </a:p>
          <a:p>
            <a:r>
              <a:rPr lang="en-NZ" sz="1200" b="1" dirty="0"/>
              <a:t>Store Hours     </a:t>
            </a:r>
            <a:r>
              <a:rPr lang="en-NZ" sz="1200" dirty="0"/>
              <a:t>Weekdays 9am – 5pm</a:t>
            </a:r>
          </a:p>
          <a:p>
            <a:r>
              <a:rPr lang="en-NZ" sz="1200" dirty="0"/>
              <a:t>	Saturday  9am – 1pm </a:t>
            </a:r>
          </a:p>
          <a:p>
            <a:pPr>
              <a:lnSpc>
                <a:spcPct val="150000"/>
              </a:lnSpc>
            </a:pPr>
            <a:r>
              <a:rPr lang="en-NZ" sz="1200" b="1" dirty="0"/>
              <a:t>Web         	</a:t>
            </a:r>
            <a:r>
              <a:rPr lang="en-NZ" sz="1200" u="sng" dirty="0"/>
              <a:t>www.nzuniforms.com</a:t>
            </a:r>
          </a:p>
          <a:p>
            <a:pPr>
              <a:lnSpc>
                <a:spcPct val="150000"/>
              </a:lnSpc>
            </a:pPr>
            <a:endParaRPr lang="en-NZ" sz="1200" dirty="0"/>
          </a:p>
          <a:p>
            <a:pPr>
              <a:lnSpc>
                <a:spcPct val="150000"/>
              </a:lnSpc>
            </a:pPr>
            <a:r>
              <a:rPr lang="en-NZ" sz="1200" b="1" dirty="0"/>
              <a:t>Payment Options</a:t>
            </a:r>
          </a:p>
          <a:p>
            <a:pPr>
              <a:lnSpc>
                <a:spcPct val="150000"/>
              </a:lnSpc>
            </a:pPr>
            <a:r>
              <a:rPr lang="en-NZ" sz="1200" dirty="0"/>
              <a:t>NZ Uniforms accepts Cash, Eftpos, all major Credit Cards and WINZ payments. We also offer finance through </a:t>
            </a:r>
            <a:r>
              <a:rPr lang="en-NZ" sz="1200" dirty="0" err="1"/>
              <a:t>Gilrose</a:t>
            </a:r>
            <a:r>
              <a:rPr lang="en-NZ" sz="1200" dirty="0"/>
              <a:t> Finance and have a ‘Uniform Club’ which is a great way to save for your School Uniform purchases.</a:t>
            </a:r>
          </a:p>
          <a:p>
            <a:pPr>
              <a:lnSpc>
                <a:spcPct val="150000"/>
              </a:lnSpc>
            </a:pPr>
            <a:endParaRPr lang="en-NZ" sz="1200" dirty="0"/>
          </a:p>
          <a:p>
            <a:pPr>
              <a:lnSpc>
                <a:spcPct val="150000"/>
              </a:lnSpc>
            </a:pPr>
            <a:r>
              <a:rPr lang="en-NZ" sz="1200" b="1" dirty="0"/>
              <a:t>Uniform Club</a:t>
            </a:r>
          </a:p>
          <a:p>
            <a:pPr>
              <a:lnSpc>
                <a:spcPct val="150000"/>
              </a:lnSpc>
            </a:pPr>
            <a:r>
              <a:rPr lang="en-NZ" sz="1200" dirty="0"/>
              <a:t>It’s easy, set up an account and make automatic payments (weekly, fortnightly or monthly) in advance and watch your balance grow. When you are ready to make your </a:t>
            </a:r>
            <a:r>
              <a:rPr lang="en-NZ" sz="1200" dirty="0" err="1"/>
              <a:t>Schoolwear</a:t>
            </a:r>
            <a:r>
              <a:rPr lang="en-NZ" sz="1200" dirty="0"/>
              <a:t> purchases with NZU, your money is already available and waiting to be spent.   Call or visit the store today to get started. 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2408247" y="7668344"/>
            <a:ext cx="3829065" cy="512853"/>
            <a:chOff x="1374469" y="6594653"/>
            <a:chExt cx="3829065" cy="512853"/>
          </a:xfrm>
        </p:grpSpPr>
        <p:pic>
          <p:nvPicPr>
            <p:cNvPr id="9" name="Picture 2" descr="S:\NZU Logos\NZU Branding 2014\Footwear_GH 14\AscentLogo.jp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74469" y="6632201"/>
              <a:ext cx="904182" cy="47413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" name="Picture 4" descr="http://www.shoeconnection.co.nz/images/brands/MK_large.jpg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50166" y="6623439"/>
              <a:ext cx="1297186" cy="46237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" name="Picture 6" descr="http://www.hecklerassociates.com/img/identity/logo/jansport.png"/>
            <p:cNvPicPr>
              <a:picLocks noChangeAspect="1" noChangeArrowheads="1"/>
            </p:cNvPicPr>
            <p:nvPr/>
          </p:nvPicPr>
          <p:blipFill rotWithShape="1"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1146" t="37486" r="20542" b="35566"/>
            <a:stretch/>
          </p:blipFill>
          <p:spPr bwMode="auto">
            <a:xfrm>
              <a:off x="3590743" y="6594653"/>
              <a:ext cx="1612791" cy="51285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562697" y="8275662"/>
            <a:ext cx="1090439" cy="560925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046842" y="8324761"/>
            <a:ext cx="974446" cy="5392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99506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7288" y="-25254"/>
            <a:ext cx="624028" cy="852838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826264" y="240452"/>
            <a:ext cx="2143279" cy="4462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Z" sz="1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Naenae</a:t>
            </a:r>
            <a:r>
              <a:rPr lang="en-NZ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College – Price List</a:t>
            </a:r>
          </a:p>
          <a:p>
            <a:r>
              <a:rPr lang="en-NZ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2021 - 2022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1008" y="179512"/>
            <a:ext cx="2996184" cy="530352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476672" y="5292080"/>
            <a:ext cx="3456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1200" dirty="0"/>
              <a:t>** Optional items available in store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5287012"/>
              </p:ext>
            </p:extLst>
          </p:nvPr>
        </p:nvGraphicFramePr>
        <p:xfrm>
          <a:off x="404664" y="832901"/>
          <a:ext cx="6092528" cy="7310162"/>
        </p:xfrm>
        <a:graphic>
          <a:graphicData uri="http://schemas.openxmlformats.org/drawingml/2006/table">
            <a:tbl>
              <a:tblPr firstRow="1" bandRow="1">
                <a:tableStyleId>{8EC20E35-A176-4012-BC5E-935CFFF8708E}</a:tableStyleId>
              </a:tblPr>
              <a:tblGrid>
                <a:gridCol w="23042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746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136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11831">
                <a:tc>
                  <a:txBody>
                    <a:bodyPr/>
                    <a:lstStyle/>
                    <a:p>
                      <a:endParaRPr lang="en-NZ" sz="1100" dirty="0"/>
                    </a:p>
                  </a:txBody>
                  <a:tcPr marL="99060" marR="99060" marT="49530" marB="49530" anchor="ctr"/>
                </a:tc>
                <a:tc>
                  <a:txBody>
                    <a:bodyPr/>
                    <a:lstStyle/>
                    <a:p>
                      <a:pPr algn="ctr"/>
                      <a:endParaRPr lang="en-NZ" sz="1100" b="0" dirty="0"/>
                    </a:p>
                  </a:txBody>
                  <a:tcPr marL="99060" marR="99060" marT="49530" marB="49530" anchor="ctr"/>
                </a:tc>
                <a:tc>
                  <a:txBody>
                    <a:bodyPr/>
                    <a:lstStyle/>
                    <a:p>
                      <a:pPr algn="ctr"/>
                      <a:endParaRPr lang="en-NZ" sz="1100" b="1" dirty="0"/>
                    </a:p>
                  </a:txBody>
                  <a:tcPr marL="99060" marR="99060" marT="49530" marB="49530" anchor="ctr"/>
                </a:tc>
                <a:extLst>
                  <a:ext uri="{0D108BD9-81ED-4DB2-BD59-A6C34878D82A}">
                    <a16:rowId xmlns:a16="http://schemas.microsoft.com/office/drawing/2014/main" val="2613569707"/>
                  </a:ext>
                </a:extLst>
              </a:tr>
              <a:tr h="511831">
                <a:tc>
                  <a:txBody>
                    <a:bodyPr/>
                    <a:lstStyle/>
                    <a:p>
                      <a:r>
                        <a:rPr lang="en-NZ" sz="1100" dirty="0"/>
                        <a:t>UNIFORM (</a:t>
                      </a:r>
                      <a:r>
                        <a:rPr lang="en-NZ" sz="1100" dirty="0" err="1"/>
                        <a:t>Yr</a:t>
                      </a:r>
                      <a:r>
                        <a:rPr lang="en-NZ" sz="1100" baseline="0" dirty="0"/>
                        <a:t> 9-13)</a:t>
                      </a:r>
                      <a:endParaRPr lang="en-NZ" sz="1100" dirty="0"/>
                    </a:p>
                  </a:txBody>
                  <a:tcPr marL="99060" marR="99060" marT="49530" marB="4953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sz="1100" dirty="0"/>
                        <a:t>PRICE </a:t>
                      </a:r>
                    </a:p>
                    <a:p>
                      <a:pPr algn="ctr"/>
                      <a:r>
                        <a:rPr lang="en-NZ" sz="1100" b="0" dirty="0" err="1"/>
                        <a:t>incl</a:t>
                      </a:r>
                      <a:r>
                        <a:rPr lang="en-NZ" sz="1100" b="0" dirty="0"/>
                        <a:t> GST</a:t>
                      </a:r>
                    </a:p>
                  </a:txBody>
                  <a:tcPr marL="99060" marR="99060" marT="49530" marB="4953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sz="1100" b="1" dirty="0"/>
                        <a:t>SIZES</a:t>
                      </a:r>
                      <a:r>
                        <a:rPr lang="en-NZ" sz="1100" b="1" baseline="0" dirty="0"/>
                        <a:t> </a:t>
                      </a:r>
                      <a:endParaRPr lang="en-NZ" sz="1100" b="1" dirty="0"/>
                    </a:p>
                  </a:txBody>
                  <a:tcPr marL="99060" marR="99060" marT="49530" marB="4953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3460">
                <a:tc>
                  <a:txBody>
                    <a:bodyPr/>
                    <a:lstStyle/>
                    <a:p>
                      <a:r>
                        <a:rPr lang="en-NZ" sz="1000" baseline="0" dirty="0"/>
                        <a:t>White Short Sleeve Blouse </a:t>
                      </a:r>
                      <a:endParaRPr lang="en-NZ" sz="800" baseline="0" dirty="0"/>
                    </a:p>
                  </a:txBody>
                  <a:tcPr marL="99060" marR="99060" marT="49530" marB="495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sz="1000" dirty="0"/>
                        <a:t>$45.00</a:t>
                      </a:r>
                    </a:p>
                  </a:txBody>
                  <a:tcPr marL="99060" marR="99060" marT="49530" marB="4953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NZ" sz="1000" dirty="0"/>
                        <a:t>Size 6-32</a:t>
                      </a:r>
                    </a:p>
                  </a:txBody>
                  <a:tcPr marL="99060" marR="99060" marT="49530" marB="4953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3460">
                <a:tc>
                  <a:txBody>
                    <a:bodyPr/>
                    <a:lstStyle/>
                    <a:p>
                      <a:r>
                        <a:rPr lang="en-NZ" sz="1000" baseline="0" dirty="0"/>
                        <a:t>White Long Sleeve Blouse </a:t>
                      </a:r>
                      <a:endParaRPr lang="en-NZ" sz="800" baseline="0" dirty="0"/>
                    </a:p>
                  </a:txBody>
                  <a:tcPr marL="99060" marR="99060" marT="49530" marB="495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sz="1000" dirty="0"/>
                        <a:t>$50.00</a:t>
                      </a:r>
                    </a:p>
                  </a:txBody>
                  <a:tcPr marL="99060" marR="99060" marT="49530" marB="4953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NZ" sz="1000" dirty="0"/>
                        <a:t>Size 6-32</a:t>
                      </a:r>
                    </a:p>
                  </a:txBody>
                  <a:tcPr marL="99060" marR="99060" marT="49530" marB="4953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346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NZ" sz="1000" dirty="0"/>
                        <a:t>Blue Short</a:t>
                      </a:r>
                      <a:r>
                        <a:rPr lang="en-NZ" sz="1000" baseline="0" dirty="0"/>
                        <a:t> Sleeve Shirt </a:t>
                      </a:r>
                      <a:endParaRPr lang="en-NZ" sz="800" dirty="0"/>
                    </a:p>
                  </a:txBody>
                  <a:tcPr marL="99060" marR="99060" marT="49530" marB="495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sz="1000" dirty="0"/>
                        <a:t>$40.00</a:t>
                      </a:r>
                    </a:p>
                  </a:txBody>
                  <a:tcPr marL="99060" marR="99060" marT="49530" marB="4953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NZ" sz="1000" dirty="0"/>
                        <a:t>Size 4XS- 5XL </a:t>
                      </a:r>
                    </a:p>
                  </a:txBody>
                  <a:tcPr marL="99060" marR="99060" marT="49530" marB="49530"/>
                </a:tc>
                <a:extLst>
                  <a:ext uri="{0D108BD9-81ED-4DB2-BD59-A6C34878D82A}">
                    <a16:rowId xmlns:a16="http://schemas.microsoft.com/office/drawing/2014/main" val="2989815381"/>
                  </a:ext>
                </a:extLst>
              </a:tr>
              <a:tr h="24346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NZ" sz="1000" dirty="0"/>
                        <a:t>Blue Long Sleeve</a:t>
                      </a:r>
                      <a:r>
                        <a:rPr lang="en-NZ" sz="1000" baseline="0" dirty="0"/>
                        <a:t> Shirt </a:t>
                      </a:r>
                    </a:p>
                  </a:txBody>
                  <a:tcPr marL="99060" marR="99060" marT="49530" marB="495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sz="1000" dirty="0"/>
                        <a:t>$50.00</a:t>
                      </a:r>
                    </a:p>
                  </a:txBody>
                  <a:tcPr marL="99060" marR="99060" marT="49530" marB="4953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NZ" sz="1000" baseline="0" dirty="0"/>
                        <a:t>Size 4XS – 5XL </a:t>
                      </a:r>
                      <a:endParaRPr lang="en-NZ" sz="1000" dirty="0"/>
                    </a:p>
                  </a:txBody>
                  <a:tcPr marL="99060" marR="99060" marT="49530" marB="49530"/>
                </a:tc>
                <a:extLst>
                  <a:ext uri="{0D108BD9-81ED-4DB2-BD59-A6C34878D82A}">
                    <a16:rowId xmlns:a16="http://schemas.microsoft.com/office/drawing/2014/main" val="319546270"/>
                  </a:ext>
                </a:extLst>
              </a:tr>
              <a:tr h="243460">
                <a:tc>
                  <a:txBody>
                    <a:bodyPr/>
                    <a:lstStyle/>
                    <a:p>
                      <a:r>
                        <a:rPr lang="en-NZ" sz="1000" dirty="0"/>
                        <a:t>Tartan Skirt </a:t>
                      </a:r>
                      <a:endParaRPr lang="en-NZ" sz="1000" baseline="0" dirty="0"/>
                    </a:p>
                  </a:txBody>
                  <a:tcPr marL="99060" marR="99060" marT="49530" marB="495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sz="1000" dirty="0"/>
                        <a:t>$65.00</a:t>
                      </a:r>
                    </a:p>
                  </a:txBody>
                  <a:tcPr marL="99060" marR="99060" marT="49530" marB="4953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NZ" sz="1000" dirty="0"/>
                        <a:t>Size 6-28</a:t>
                      </a:r>
                    </a:p>
                  </a:txBody>
                  <a:tcPr marL="99060" marR="99060" marT="49530" marB="4953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3460">
                <a:tc>
                  <a:txBody>
                    <a:bodyPr/>
                    <a:lstStyle/>
                    <a:p>
                      <a:r>
                        <a:rPr lang="en-NZ" sz="1000" dirty="0"/>
                        <a:t>Tartan Long Skirt </a:t>
                      </a:r>
                      <a:endParaRPr lang="en-NZ" sz="800" dirty="0"/>
                    </a:p>
                  </a:txBody>
                  <a:tcPr marL="99060" marR="99060" marT="49530" marB="495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sz="1000" dirty="0"/>
                        <a:t>$110.00</a:t>
                      </a:r>
                    </a:p>
                  </a:txBody>
                  <a:tcPr marL="99060" marR="99060" marT="49530" marB="4953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NZ" sz="1000" dirty="0"/>
                        <a:t>Size 6–24</a:t>
                      </a:r>
                    </a:p>
                  </a:txBody>
                  <a:tcPr marL="99060" marR="99060" marT="49530" marB="4953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3460">
                <a:tc>
                  <a:txBody>
                    <a:bodyPr/>
                    <a:lstStyle/>
                    <a:p>
                      <a:r>
                        <a:rPr lang="mi-NZ" sz="1000" dirty="0"/>
                        <a:t>Black Trousers (Fitted)</a:t>
                      </a:r>
                      <a:endParaRPr lang="en-NZ" sz="1000" dirty="0"/>
                    </a:p>
                  </a:txBody>
                  <a:tcPr marL="99060" marR="99060" marT="49530" marB="495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/>
                        <a:t>$79.00</a:t>
                      </a:r>
                      <a:endParaRPr lang="en-NZ" sz="1000" dirty="0"/>
                    </a:p>
                  </a:txBody>
                  <a:tcPr marL="99060" marR="99060" marT="49530" marB="4953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mi-NZ" sz="1000" dirty="0"/>
                        <a:t>Size 6-26</a:t>
                      </a:r>
                      <a:endParaRPr lang="en-NZ" sz="1000" dirty="0"/>
                    </a:p>
                  </a:txBody>
                  <a:tcPr marL="99060" marR="99060" marT="49530" marB="49530"/>
                </a:tc>
                <a:extLst>
                  <a:ext uri="{0D108BD9-81ED-4DB2-BD59-A6C34878D82A}">
                    <a16:rowId xmlns:a16="http://schemas.microsoft.com/office/drawing/2014/main" val="2235856992"/>
                  </a:ext>
                </a:extLst>
              </a:tr>
              <a:tr h="24346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NZ" sz="1000" dirty="0"/>
                        <a:t>Black Trouser</a:t>
                      </a:r>
                      <a:r>
                        <a:rPr lang="en-NZ" sz="1000" baseline="0" dirty="0"/>
                        <a:t>s </a:t>
                      </a:r>
                      <a:endParaRPr lang="en-NZ" sz="1000" dirty="0"/>
                    </a:p>
                  </a:txBody>
                  <a:tcPr marL="99060" marR="99060" marT="49530" marB="495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sz="1000" dirty="0"/>
                        <a:t>$60.00</a:t>
                      </a:r>
                    </a:p>
                  </a:txBody>
                  <a:tcPr marL="99060" marR="99060" marT="49530" marB="4953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NZ" sz="1000" dirty="0"/>
                        <a:t>Size 62 - 122</a:t>
                      </a:r>
                    </a:p>
                  </a:txBody>
                  <a:tcPr marL="99060" marR="99060" marT="49530" marB="49530"/>
                </a:tc>
                <a:extLst>
                  <a:ext uri="{0D108BD9-81ED-4DB2-BD59-A6C34878D82A}">
                    <a16:rowId xmlns:a16="http://schemas.microsoft.com/office/drawing/2014/main" val="450734045"/>
                  </a:ext>
                </a:extLst>
              </a:tr>
              <a:tr h="24346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mi-NZ" sz="1000" dirty="0"/>
                        <a:t>Shorts</a:t>
                      </a:r>
                      <a:endParaRPr lang="en-NZ" sz="800" dirty="0"/>
                    </a:p>
                  </a:txBody>
                  <a:tcPr marL="99060" marR="99060" marT="49530" marB="495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$50.00</a:t>
                      </a:r>
                      <a:endParaRPr lang="en-NZ" sz="1000" dirty="0"/>
                    </a:p>
                  </a:txBody>
                  <a:tcPr marL="99060" marR="99060" marT="49530" marB="4953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/>
                        <a:t>Size 6-26</a:t>
                      </a:r>
                      <a:endParaRPr lang="en-NZ" sz="1000" dirty="0"/>
                    </a:p>
                  </a:txBody>
                  <a:tcPr marL="99060" marR="99060" marT="49530" marB="49530"/>
                </a:tc>
                <a:extLst>
                  <a:ext uri="{0D108BD9-81ED-4DB2-BD59-A6C34878D82A}">
                    <a16:rowId xmlns:a16="http://schemas.microsoft.com/office/drawing/2014/main" val="2203179178"/>
                  </a:ext>
                </a:extLst>
              </a:tr>
              <a:tr h="243460">
                <a:tc>
                  <a:txBody>
                    <a:bodyPr/>
                    <a:lstStyle/>
                    <a:p>
                      <a:r>
                        <a:rPr lang="en-NZ" sz="1000" dirty="0"/>
                        <a:t>Navy Blazer</a:t>
                      </a:r>
                      <a:r>
                        <a:rPr lang="en-NZ" sz="1000" baseline="0" dirty="0"/>
                        <a:t> (Optional) </a:t>
                      </a:r>
                      <a:endParaRPr lang="en-NZ" sz="800" dirty="0"/>
                    </a:p>
                  </a:txBody>
                  <a:tcPr marL="99060" marR="99060" marT="49530" marB="495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sz="1000" dirty="0"/>
                        <a:t>$185.00</a:t>
                      </a:r>
                    </a:p>
                  </a:txBody>
                  <a:tcPr marL="99060" marR="99060" marT="49530" marB="4953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NZ" sz="1000" baseline="0" dirty="0"/>
                        <a:t>Size 6-26</a:t>
                      </a:r>
                      <a:endParaRPr lang="en-NZ" sz="1000" dirty="0"/>
                    </a:p>
                  </a:txBody>
                  <a:tcPr marL="99060" marR="99060" marT="49530" marB="4953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3460">
                <a:tc>
                  <a:txBody>
                    <a:bodyPr/>
                    <a:lstStyle/>
                    <a:p>
                      <a:r>
                        <a:rPr lang="en-NZ" sz="1000" dirty="0"/>
                        <a:t>Socks White (3 Pair) </a:t>
                      </a:r>
                    </a:p>
                  </a:txBody>
                  <a:tcPr marL="99060" marR="99060" marT="49530" marB="495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sz="1000" dirty="0"/>
                        <a:t>$25.00</a:t>
                      </a:r>
                    </a:p>
                  </a:txBody>
                  <a:tcPr marL="99060" marR="99060" marT="49530" marB="495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sz="1000" dirty="0"/>
                        <a:t>2-5, 6-10,</a:t>
                      </a:r>
                      <a:r>
                        <a:rPr lang="en-NZ" sz="1000" baseline="0" dirty="0"/>
                        <a:t> 11-13</a:t>
                      </a:r>
                      <a:endParaRPr lang="en-NZ" sz="1000" dirty="0"/>
                    </a:p>
                  </a:txBody>
                  <a:tcPr marL="99060" marR="99060" marT="49530" marB="4953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3460">
                <a:tc>
                  <a:txBody>
                    <a:bodyPr/>
                    <a:lstStyle/>
                    <a:p>
                      <a:r>
                        <a:rPr lang="en-NZ" sz="1000" dirty="0"/>
                        <a:t>Socks Black  (Single Pack) </a:t>
                      </a:r>
                    </a:p>
                  </a:txBody>
                  <a:tcPr marL="99060" marR="99060" marT="49530" marB="495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sz="1000" dirty="0"/>
                        <a:t>$12.00</a:t>
                      </a:r>
                    </a:p>
                  </a:txBody>
                  <a:tcPr marL="99060" marR="99060" marT="49530" marB="4953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NZ" sz="1000" dirty="0"/>
                        <a:t>2-5, 6-10,</a:t>
                      </a:r>
                      <a:r>
                        <a:rPr lang="en-NZ" sz="1000" baseline="0" dirty="0"/>
                        <a:t> 11-13</a:t>
                      </a:r>
                      <a:endParaRPr lang="en-NZ" sz="1000" dirty="0"/>
                    </a:p>
                  </a:txBody>
                  <a:tcPr marL="99060" marR="99060" marT="49530" marB="49530"/>
                </a:tc>
                <a:extLst>
                  <a:ext uri="{0D108BD9-81ED-4DB2-BD59-A6C34878D82A}">
                    <a16:rowId xmlns:a16="http://schemas.microsoft.com/office/drawing/2014/main" val="299771438"/>
                  </a:ext>
                </a:extLst>
              </a:tr>
              <a:tr h="243460">
                <a:tc>
                  <a:txBody>
                    <a:bodyPr/>
                    <a:lstStyle/>
                    <a:p>
                      <a:r>
                        <a:rPr lang="en-NZ" sz="1000" dirty="0"/>
                        <a:t>Navy Jersey</a:t>
                      </a:r>
                      <a:r>
                        <a:rPr lang="en-NZ" sz="1000" baseline="0" dirty="0"/>
                        <a:t> </a:t>
                      </a:r>
                      <a:endParaRPr lang="en-NZ" sz="1000" dirty="0"/>
                    </a:p>
                  </a:txBody>
                  <a:tcPr marL="99060" marR="99060" marT="49530" marB="495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sz="1000" dirty="0"/>
                        <a:t>$85.00</a:t>
                      </a:r>
                    </a:p>
                  </a:txBody>
                  <a:tcPr marL="99060" marR="99060" marT="49530" marB="4953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NZ" sz="1000" baseline="0" dirty="0"/>
                        <a:t>Size 10-16, Adults S-5XL </a:t>
                      </a:r>
                      <a:endParaRPr lang="en-NZ" sz="1000" dirty="0"/>
                    </a:p>
                  </a:txBody>
                  <a:tcPr marL="99060" marR="99060" marT="49530" marB="49530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4346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NZ" sz="1000" baseline="0" dirty="0"/>
                        <a:t>Hoodie</a:t>
                      </a:r>
                    </a:p>
                  </a:txBody>
                  <a:tcPr marL="99060" marR="99060" marT="49530" marB="495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sz="1000" dirty="0"/>
                        <a:t>$50.00</a:t>
                      </a:r>
                    </a:p>
                  </a:txBody>
                  <a:tcPr marL="99060" marR="99060" marT="49530" marB="4953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NZ" sz="1000" dirty="0"/>
                        <a:t>Kids-K12-K14/Adult-Size XS-3XL</a:t>
                      </a:r>
                    </a:p>
                  </a:txBody>
                  <a:tcPr marL="99060" marR="99060" marT="49530" marB="49530"/>
                </a:tc>
                <a:extLst>
                  <a:ext uri="{0D108BD9-81ED-4DB2-BD59-A6C34878D82A}">
                    <a16:rowId xmlns:a16="http://schemas.microsoft.com/office/drawing/2014/main" val="1008050251"/>
                  </a:ext>
                </a:extLst>
              </a:tr>
              <a:tr h="24346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NZ" sz="1000" dirty="0"/>
                        <a:t>Navy Polar Fleece </a:t>
                      </a:r>
                      <a:endParaRPr lang="en-NZ" sz="1000" baseline="0" dirty="0"/>
                    </a:p>
                  </a:txBody>
                  <a:tcPr marL="99060" marR="99060" marT="49530" marB="495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sz="1000" dirty="0"/>
                        <a:t>$65.00</a:t>
                      </a:r>
                    </a:p>
                  </a:txBody>
                  <a:tcPr marL="99060" marR="99060" marT="49530" marB="4953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NZ" sz="1000" baseline="0" dirty="0"/>
                        <a:t>Size S- 3XL </a:t>
                      </a:r>
                      <a:endParaRPr lang="en-NZ" sz="1000" dirty="0"/>
                    </a:p>
                  </a:txBody>
                  <a:tcPr marL="99060" marR="99060" marT="49530" marB="49530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4346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NZ" sz="1000" dirty="0"/>
                        <a:t>Tie</a:t>
                      </a:r>
                      <a:r>
                        <a:rPr lang="en-NZ" sz="1000" baseline="0" dirty="0"/>
                        <a:t> (optional)</a:t>
                      </a:r>
                      <a:endParaRPr lang="en-NZ" sz="800" dirty="0"/>
                    </a:p>
                  </a:txBody>
                  <a:tcPr marL="99060" marR="99060" marT="49530" marB="495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sz="1000" dirty="0"/>
                        <a:t>$25.00</a:t>
                      </a:r>
                    </a:p>
                  </a:txBody>
                  <a:tcPr marL="99060" marR="99060" marT="49530" marB="4953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NZ" sz="1000" baseline="0" dirty="0"/>
                        <a:t>One Size</a:t>
                      </a:r>
                      <a:endParaRPr lang="en-NZ" sz="1000" dirty="0"/>
                    </a:p>
                  </a:txBody>
                  <a:tcPr marL="99060" marR="99060" marT="49530" marB="49530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4346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NZ" sz="1000" dirty="0"/>
                        <a:t>Le</a:t>
                      </a:r>
                      <a:r>
                        <a:rPr lang="en-NZ" sz="1000" baseline="0" dirty="0"/>
                        <a:t> </a:t>
                      </a:r>
                      <a:r>
                        <a:rPr lang="en-NZ" sz="1000" baseline="0" dirty="0" err="1"/>
                        <a:t>Faitaga</a:t>
                      </a:r>
                      <a:r>
                        <a:rPr lang="en-NZ" sz="1000" baseline="0" dirty="0"/>
                        <a:t>  (optional)</a:t>
                      </a:r>
                    </a:p>
                  </a:txBody>
                  <a:tcPr marL="99060" marR="99060" marT="49530" marB="495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sz="1000" dirty="0"/>
                        <a:t>$60.00</a:t>
                      </a:r>
                    </a:p>
                  </a:txBody>
                  <a:tcPr marL="99060" marR="99060" marT="49530" marB="4953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NZ" sz="1000" baseline="0" dirty="0"/>
                        <a:t>Sizes 72 - 102</a:t>
                      </a:r>
                      <a:endParaRPr lang="en-NZ" sz="800" baseline="0" dirty="0"/>
                    </a:p>
                  </a:txBody>
                  <a:tcPr marL="99060" marR="99060" marT="49530" marB="49530"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4346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NZ" sz="1000" dirty="0"/>
                        <a:t>PE Top</a:t>
                      </a:r>
                      <a:r>
                        <a:rPr lang="en-NZ" sz="1000" baseline="0" dirty="0"/>
                        <a:t> </a:t>
                      </a:r>
                    </a:p>
                  </a:txBody>
                  <a:tcPr marL="99060" marR="99060" marT="49530" marB="495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sz="1000" dirty="0"/>
                        <a:t>$35.00</a:t>
                      </a:r>
                    </a:p>
                  </a:txBody>
                  <a:tcPr marL="99060" marR="99060" marT="49530" marB="4953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NZ" sz="1000" baseline="0" dirty="0"/>
                        <a:t>Size 3XS – 3XL </a:t>
                      </a:r>
                      <a:endParaRPr lang="en-NZ" sz="800" baseline="0" dirty="0"/>
                    </a:p>
                  </a:txBody>
                  <a:tcPr marL="99060" marR="99060" marT="49530" marB="49530"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4346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NZ" sz="1000" dirty="0"/>
                        <a:t>PE Short </a:t>
                      </a:r>
                      <a:endParaRPr lang="en-NZ" sz="800" baseline="0" dirty="0"/>
                    </a:p>
                  </a:txBody>
                  <a:tcPr marL="99060" marR="99060" marT="49530" marB="495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sz="1000" dirty="0"/>
                        <a:t>$27.00</a:t>
                      </a:r>
                    </a:p>
                  </a:txBody>
                  <a:tcPr marL="99060" marR="99060" marT="49530" marB="4953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NZ" sz="1000" baseline="0" dirty="0"/>
                        <a:t>Size 10-14, S-5XL </a:t>
                      </a:r>
                      <a:endParaRPr lang="en-NZ" sz="1000" dirty="0"/>
                    </a:p>
                  </a:txBody>
                  <a:tcPr marL="99060" marR="99060" marT="49530" marB="49530"/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24346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NZ" sz="1000" baseline="0" dirty="0"/>
                        <a:t>Scarf (optional)</a:t>
                      </a:r>
                    </a:p>
                  </a:txBody>
                  <a:tcPr marL="99060" marR="99060" marT="49530" marB="495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sz="1000" dirty="0"/>
                        <a:t>$32.00</a:t>
                      </a:r>
                    </a:p>
                  </a:txBody>
                  <a:tcPr marL="99060" marR="99060" marT="49530" marB="4953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NZ" sz="1000" baseline="0" dirty="0"/>
                        <a:t>One Size </a:t>
                      </a:r>
                    </a:p>
                  </a:txBody>
                  <a:tcPr marL="99060" marR="99060" marT="49530" marB="49530"/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24346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aseline="0" dirty="0"/>
                        <a:t>Jacket</a:t>
                      </a:r>
                      <a:endParaRPr lang="en-NZ" sz="1000" baseline="0" dirty="0"/>
                    </a:p>
                  </a:txBody>
                  <a:tcPr marL="99060" marR="99060" marT="49530" marB="495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$75.00</a:t>
                      </a:r>
                      <a:endParaRPr lang="en-NZ" sz="1000" dirty="0"/>
                    </a:p>
                  </a:txBody>
                  <a:tcPr marL="99060" marR="99060" marT="49530" marB="4953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/>
                        <a:t>Assorted</a:t>
                      </a:r>
                      <a:endParaRPr lang="en-NZ" sz="1000" dirty="0"/>
                    </a:p>
                  </a:txBody>
                  <a:tcPr marL="99060" marR="99060" marT="49530" marB="49530"/>
                </a:tc>
                <a:extLst>
                  <a:ext uri="{0D108BD9-81ED-4DB2-BD59-A6C34878D82A}">
                    <a16:rowId xmlns:a16="http://schemas.microsoft.com/office/drawing/2014/main" val="4241270582"/>
                  </a:ext>
                </a:extLst>
              </a:tr>
              <a:tr h="24346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aseline="0" dirty="0"/>
                        <a:t>Hijab</a:t>
                      </a:r>
                      <a:endParaRPr lang="en-NZ" sz="1000" baseline="0" dirty="0"/>
                    </a:p>
                  </a:txBody>
                  <a:tcPr marL="99060" marR="99060" marT="49530" marB="495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$30.00</a:t>
                      </a:r>
                      <a:endParaRPr lang="en-NZ" sz="1000" dirty="0"/>
                    </a:p>
                  </a:txBody>
                  <a:tcPr marL="99060" marR="99060" marT="49530" marB="4953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NZ" sz="1000" dirty="0"/>
                    </a:p>
                  </a:txBody>
                  <a:tcPr marL="99060" marR="99060" marT="49530" marB="49530"/>
                </a:tc>
                <a:extLst>
                  <a:ext uri="{0D108BD9-81ED-4DB2-BD59-A6C34878D82A}">
                    <a16:rowId xmlns:a16="http://schemas.microsoft.com/office/drawing/2014/main" val="1280930199"/>
                  </a:ext>
                </a:extLst>
              </a:tr>
              <a:tr h="24346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NZ" sz="1000" baseline="0" dirty="0"/>
                        <a:t>Cap (with logo) (optional)</a:t>
                      </a:r>
                    </a:p>
                  </a:txBody>
                  <a:tcPr marL="99060" marR="99060" marT="49530" marB="495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sz="1000" dirty="0"/>
                        <a:t>$25.00</a:t>
                      </a:r>
                    </a:p>
                  </a:txBody>
                  <a:tcPr marL="99060" marR="99060" marT="49530" marB="4953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NZ" sz="1000" baseline="0" dirty="0"/>
                        <a:t>One Size </a:t>
                      </a:r>
                      <a:endParaRPr lang="en-NZ" sz="1000" dirty="0"/>
                    </a:p>
                  </a:txBody>
                  <a:tcPr marL="99060" marR="99060" marT="49530" marB="49530"/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243460">
                <a:tc>
                  <a:txBody>
                    <a:bodyPr/>
                    <a:lstStyle/>
                    <a:p>
                      <a:r>
                        <a:rPr lang="en-NZ" sz="1000" dirty="0"/>
                        <a:t>Beanie (with logo) (optional)</a:t>
                      </a:r>
                    </a:p>
                  </a:txBody>
                  <a:tcPr marL="99060" marR="99060" marT="49530" marB="495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mi-NZ" sz="1000" dirty="0"/>
                        <a:t>$</a:t>
                      </a:r>
                      <a:r>
                        <a:rPr lang="en-NZ" sz="1000" dirty="0"/>
                        <a:t>20.00</a:t>
                      </a:r>
                    </a:p>
                  </a:txBody>
                  <a:tcPr marL="99060" marR="99060" marT="49530" marB="4953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mi-NZ" sz="1000" dirty="0"/>
                        <a:t>One Size</a:t>
                      </a:r>
                      <a:endParaRPr lang="en-NZ" sz="1000" dirty="0"/>
                    </a:p>
                  </a:txBody>
                  <a:tcPr marL="99060" marR="99060" marT="49530" marB="49530"/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243460">
                <a:tc>
                  <a:txBody>
                    <a:bodyPr/>
                    <a:lstStyle/>
                    <a:p>
                      <a:r>
                        <a:rPr lang="mi-NZ" sz="1000" dirty="0"/>
                        <a:t>Bucket Hat (with logo) (optional)</a:t>
                      </a:r>
                      <a:endParaRPr lang="en-NZ" sz="1000" dirty="0"/>
                    </a:p>
                  </a:txBody>
                  <a:tcPr marL="99060" marR="99060" marT="49530" marB="495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mi-NZ" sz="1000" dirty="0"/>
                        <a:t>$20.00</a:t>
                      </a:r>
                      <a:endParaRPr lang="en-NZ" sz="1000" dirty="0"/>
                    </a:p>
                  </a:txBody>
                  <a:tcPr marL="99060" marR="99060" marT="49530" marB="4953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mi-NZ" sz="1000" dirty="0"/>
                        <a:t>One Size</a:t>
                      </a:r>
                      <a:endParaRPr lang="en-NZ" sz="1000" dirty="0"/>
                    </a:p>
                  </a:txBody>
                  <a:tcPr marL="99060" marR="99060" marT="49530" marB="49530"/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290307" y="7884368"/>
            <a:ext cx="18473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endParaRPr lang="en-NZ" sz="1000" b="1" i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7666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1317</TotalTime>
  <Words>395</Words>
  <Application>Microsoft Office PowerPoint</Application>
  <PresentationFormat>On-screen Show (4:3)</PresentationFormat>
  <Paragraphs>100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Vanessa Whyte</dc:creator>
  <cp:lastModifiedBy>Helen Hepburn</cp:lastModifiedBy>
  <cp:revision>165</cp:revision>
  <cp:lastPrinted>2021-10-05T20:40:09Z</cp:lastPrinted>
  <dcterms:created xsi:type="dcterms:W3CDTF">2014-06-10T00:45:09Z</dcterms:created>
  <dcterms:modified xsi:type="dcterms:W3CDTF">2021-10-05T20:40:45Z</dcterms:modified>
</cp:coreProperties>
</file>