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98" autoAdjust="0"/>
  </p:normalViewPr>
  <p:slideViewPr>
    <p:cSldViewPr>
      <p:cViewPr varScale="1">
        <p:scale>
          <a:sx n="78" d="100"/>
          <a:sy n="78" d="100"/>
        </p:scale>
        <p:origin x="313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7D76D-0D8B-41AF-800D-A6EA0221B790}" type="datetimeFigureOut">
              <a:rPr lang="en-NZ" smtClean="0"/>
              <a:t>6/10/2021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23137-183C-40BE-86A9-5B4B436193B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3285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807A8-DFC6-4C43-A38E-C102C290CE4A}" type="datetimeFigureOut">
              <a:rPr lang="en-NZ" smtClean="0"/>
              <a:t>6/10/2021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5DC21-91B2-4680-B1FA-D04EDE06A8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2886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751A-FA18-4F0C-9D14-70A0A2D35200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14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F495-8FDB-41C6-B27B-40A0F756F61B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20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ACE3-E568-4B27-838A-8FAFAD8C2E52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089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E2667-38CF-4336-AC71-07A012BEA858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771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7163-899E-4DB9-8220-6D70999A3279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955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63E8-88AE-42D0-8E9B-CB178C3A6073}" type="datetime1">
              <a:rPr lang="en-NZ" smtClean="0"/>
              <a:t>6/10/2021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815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D5B6-DA87-4D2C-A36B-2E02FDDB27E2}" type="datetime1">
              <a:rPr lang="en-NZ" smtClean="0"/>
              <a:t>6/10/2021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585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E4BD-4701-41D7-811B-CBF4984ECB54}" type="datetime1">
              <a:rPr lang="en-NZ" smtClean="0"/>
              <a:t>6/10/2021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419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693C-4E24-4152-8892-5C000F85C25A}" type="datetime1">
              <a:rPr lang="en-NZ" smtClean="0"/>
              <a:t>6/10/2021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338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F1E1E-54B7-4B77-8E64-B5849DC63213}" type="datetime1">
              <a:rPr lang="en-NZ" smtClean="0"/>
              <a:t>6/10/2021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867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276C-74DF-44E8-BBA5-CEB06F47DD81}" type="datetime1">
              <a:rPr lang="en-NZ" smtClean="0"/>
              <a:t>6/10/2021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902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493AC-CB4E-46AD-AFBE-FDEC4119567B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9F5C-D75B-47D2-9EDF-BC951CB300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80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516" y="8159502"/>
            <a:ext cx="923476" cy="9234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20218" y="3893536"/>
            <a:ext cx="8500702" cy="15047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32856" y="395536"/>
            <a:ext cx="4426012" cy="670952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Z" b="1" dirty="0" err="1"/>
              <a:t>Naenae</a:t>
            </a:r>
            <a:r>
              <a:rPr lang="en-NZ" b="1" dirty="0"/>
              <a:t> College School Uniform </a:t>
            </a:r>
          </a:p>
          <a:p>
            <a:pPr algn="ctr"/>
            <a:r>
              <a:rPr lang="en-NZ" b="1" dirty="0"/>
              <a:t>Available from New Zealand Uniforms</a:t>
            </a:r>
          </a:p>
          <a:p>
            <a:pPr algn="ctr"/>
            <a:r>
              <a:rPr lang="en-NZ" b="1" dirty="0"/>
              <a:t>Lower Hutt </a:t>
            </a:r>
            <a:endParaRPr lang="en-NZ" sz="1400" b="1" dirty="0"/>
          </a:p>
          <a:p>
            <a:endParaRPr lang="en-NZ" sz="1400" dirty="0"/>
          </a:p>
          <a:p>
            <a:endParaRPr lang="en-NZ" sz="1400" dirty="0"/>
          </a:p>
          <a:p>
            <a:r>
              <a:rPr lang="en-NZ" sz="1200" b="1" dirty="0"/>
              <a:t>Store  	</a:t>
            </a:r>
            <a:r>
              <a:rPr lang="en-NZ" sz="1200" dirty="0"/>
              <a:t>92 High Street</a:t>
            </a:r>
          </a:p>
          <a:p>
            <a:r>
              <a:rPr lang="en-NZ" sz="1200" dirty="0"/>
              <a:t>	Lower Hutt</a:t>
            </a:r>
          </a:p>
          <a:p>
            <a:r>
              <a:rPr lang="en-NZ" sz="1200" dirty="0"/>
              <a:t>	Wellington</a:t>
            </a:r>
          </a:p>
          <a:p>
            <a:pPr>
              <a:lnSpc>
                <a:spcPct val="150000"/>
              </a:lnSpc>
            </a:pPr>
            <a:r>
              <a:rPr lang="en-NZ" sz="1200" b="1" dirty="0"/>
              <a:t>Phone 	</a:t>
            </a:r>
            <a:r>
              <a:rPr lang="en-NZ" sz="1200" dirty="0"/>
              <a:t>04 282 0129</a:t>
            </a:r>
          </a:p>
          <a:p>
            <a:pPr>
              <a:lnSpc>
                <a:spcPct val="150000"/>
              </a:lnSpc>
            </a:pPr>
            <a:r>
              <a:rPr lang="en-NZ" sz="1200" b="1" dirty="0"/>
              <a:t>Email 	</a:t>
            </a:r>
            <a:r>
              <a:rPr lang="en-NZ" sz="1200" dirty="0"/>
              <a:t>lowerhutt@nzuniforms.com </a:t>
            </a:r>
          </a:p>
          <a:p>
            <a:r>
              <a:rPr lang="en-NZ" sz="1200" b="1" dirty="0"/>
              <a:t>Store Hours     </a:t>
            </a:r>
            <a:r>
              <a:rPr lang="en-NZ" sz="1200" dirty="0"/>
              <a:t>Weekdays 9am – 5pm</a:t>
            </a:r>
          </a:p>
          <a:p>
            <a:r>
              <a:rPr lang="en-NZ" sz="1200" dirty="0"/>
              <a:t>	Saturday  9am – 1pm </a:t>
            </a:r>
          </a:p>
          <a:p>
            <a:pPr>
              <a:lnSpc>
                <a:spcPct val="150000"/>
              </a:lnSpc>
            </a:pPr>
            <a:r>
              <a:rPr lang="en-NZ" sz="1200" b="1" dirty="0"/>
              <a:t>Web         	</a:t>
            </a:r>
            <a:r>
              <a:rPr lang="en-NZ" sz="1200" u="sng" dirty="0"/>
              <a:t>www.nzuniforms.com</a:t>
            </a:r>
          </a:p>
          <a:p>
            <a:pPr>
              <a:lnSpc>
                <a:spcPct val="150000"/>
              </a:lnSpc>
            </a:pPr>
            <a:endParaRPr lang="en-NZ" sz="1200" dirty="0"/>
          </a:p>
          <a:p>
            <a:pPr>
              <a:lnSpc>
                <a:spcPct val="150000"/>
              </a:lnSpc>
            </a:pPr>
            <a:r>
              <a:rPr lang="en-NZ" sz="1200" b="1" dirty="0"/>
              <a:t>Payment Options</a:t>
            </a:r>
          </a:p>
          <a:p>
            <a:pPr>
              <a:lnSpc>
                <a:spcPct val="150000"/>
              </a:lnSpc>
            </a:pPr>
            <a:r>
              <a:rPr lang="en-NZ" sz="1200" dirty="0"/>
              <a:t>NZ Uniforms accepts Cash, Eftpos, all major Credit Cards and WINZ payments. We also offer finance through </a:t>
            </a:r>
            <a:r>
              <a:rPr lang="en-NZ" sz="1200" dirty="0" err="1"/>
              <a:t>Gilrose</a:t>
            </a:r>
            <a:r>
              <a:rPr lang="en-NZ" sz="1200" dirty="0"/>
              <a:t> Finance and have a ‘Uniform Club’ which is a great way to save for your School Uniform purchases.</a:t>
            </a:r>
          </a:p>
          <a:p>
            <a:pPr>
              <a:lnSpc>
                <a:spcPct val="150000"/>
              </a:lnSpc>
            </a:pPr>
            <a:endParaRPr lang="en-NZ" sz="1200" dirty="0"/>
          </a:p>
          <a:p>
            <a:pPr>
              <a:lnSpc>
                <a:spcPct val="150000"/>
              </a:lnSpc>
            </a:pPr>
            <a:r>
              <a:rPr lang="en-NZ" sz="1200" b="1" dirty="0"/>
              <a:t>Uniform Club</a:t>
            </a:r>
          </a:p>
          <a:p>
            <a:pPr>
              <a:lnSpc>
                <a:spcPct val="150000"/>
              </a:lnSpc>
            </a:pPr>
            <a:r>
              <a:rPr lang="en-NZ" sz="1200" dirty="0"/>
              <a:t>It’s easy, set up an account and make automatic payments (weekly, fortnightly or monthly) in advance and watch your balance grow. When you are ready to make your </a:t>
            </a:r>
            <a:r>
              <a:rPr lang="en-NZ" sz="1200" dirty="0" err="1"/>
              <a:t>Schoolwear</a:t>
            </a:r>
            <a:r>
              <a:rPr lang="en-NZ" sz="1200" dirty="0"/>
              <a:t> purchases with NZU, your money is already available and waiting to be spent.   Call or visit the store today to get started.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08247" y="7668344"/>
            <a:ext cx="3829065" cy="512853"/>
            <a:chOff x="1374469" y="6594653"/>
            <a:chExt cx="3829065" cy="512853"/>
          </a:xfrm>
        </p:grpSpPr>
        <p:pic>
          <p:nvPicPr>
            <p:cNvPr id="9" name="Picture 2" descr="S:\NZU Logos\NZU Branding 2014\Footwear_GH 14\AscentLogo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4469" y="6632201"/>
              <a:ext cx="904182" cy="474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www.shoeconnection.co.nz/images/brands/MK_larg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0166" y="6623439"/>
              <a:ext cx="1297186" cy="462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http://www.hecklerassociates.com/img/identity/logo/jansport.png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46" t="37486" r="20542" b="35566"/>
            <a:stretch/>
          </p:blipFill>
          <p:spPr bwMode="auto">
            <a:xfrm>
              <a:off x="3590743" y="6594653"/>
              <a:ext cx="1612791" cy="512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62697" y="8275662"/>
            <a:ext cx="1090439" cy="5609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6842" y="8324761"/>
            <a:ext cx="974446" cy="53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95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88" y="-25254"/>
            <a:ext cx="624028" cy="85283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26264" y="240452"/>
            <a:ext cx="214327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Naenae</a:t>
            </a:r>
            <a:r>
              <a:rPr lang="en-NZ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College – Price List</a:t>
            </a:r>
          </a:p>
          <a:p>
            <a:r>
              <a:rPr lang="en-NZ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2021 - 2022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08" y="179512"/>
            <a:ext cx="2996184" cy="5303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76672" y="5292080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200" dirty="0"/>
              <a:t>** Optional items available in store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287012"/>
              </p:ext>
            </p:extLst>
          </p:nvPr>
        </p:nvGraphicFramePr>
        <p:xfrm>
          <a:off x="404664" y="832901"/>
          <a:ext cx="6092528" cy="731016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831">
                <a:tc>
                  <a:txBody>
                    <a:bodyPr/>
                    <a:lstStyle/>
                    <a:p>
                      <a:endParaRPr lang="en-NZ" sz="1100" dirty="0"/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en-NZ" sz="1100" b="0" dirty="0"/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en-NZ" sz="1100" b="1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613569707"/>
                  </a:ext>
                </a:extLst>
              </a:tr>
              <a:tr h="511831">
                <a:tc>
                  <a:txBody>
                    <a:bodyPr/>
                    <a:lstStyle/>
                    <a:p>
                      <a:r>
                        <a:rPr lang="en-NZ" sz="1100" dirty="0"/>
                        <a:t>UNIFORM (</a:t>
                      </a:r>
                      <a:r>
                        <a:rPr lang="en-NZ" sz="1100" dirty="0" err="1"/>
                        <a:t>Yr</a:t>
                      </a:r>
                      <a:r>
                        <a:rPr lang="en-NZ" sz="1100" baseline="0" dirty="0"/>
                        <a:t> 9-13)</a:t>
                      </a:r>
                      <a:endParaRPr lang="en-NZ" sz="1100" dirty="0"/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dirty="0"/>
                        <a:t>PRICE </a:t>
                      </a:r>
                    </a:p>
                    <a:p>
                      <a:pPr algn="ctr"/>
                      <a:r>
                        <a:rPr lang="en-NZ" sz="1100" b="0" dirty="0" err="1"/>
                        <a:t>incl</a:t>
                      </a:r>
                      <a:r>
                        <a:rPr lang="en-NZ" sz="1100" b="0" dirty="0"/>
                        <a:t> GST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1" dirty="0"/>
                        <a:t>SIZES</a:t>
                      </a:r>
                      <a:r>
                        <a:rPr lang="en-NZ" sz="1100" b="1" baseline="0" dirty="0"/>
                        <a:t> </a:t>
                      </a:r>
                      <a:endParaRPr lang="en-NZ" sz="1100" b="1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baseline="0" dirty="0"/>
                        <a:t>White Short Sleeve Blouse </a:t>
                      </a:r>
                      <a:endParaRPr lang="en-NZ" sz="8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$45.00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6-32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baseline="0" dirty="0"/>
                        <a:t>White Long Sleeve Blouse </a:t>
                      </a:r>
                      <a:endParaRPr lang="en-NZ" sz="8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$50.00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6-32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Blue Short</a:t>
                      </a:r>
                      <a:r>
                        <a:rPr lang="en-NZ" sz="1000" baseline="0" dirty="0"/>
                        <a:t> Sleeve Shirt </a:t>
                      </a:r>
                      <a:endParaRPr lang="en-NZ" sz="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$40.00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4XS- 5XL 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989815381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Blue Long Sleeve</a:t>
                      </a:r>
                      <a:r>
                        <a:rPr lang="en-NZ" sz="1000" baseline="0" dirty="0"/>
                        <a:t> Shirt 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$50.00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4XS – 5XL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9546270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Tartan Skirt </a:t>
                      </a:r>
                      <a:endParaRPr lang="en-NZ" sz="10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$65.00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6-28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Tartan Long Skirt </a:t>
                      </a:r>
                      <a:endParaRPr lang="en-NZ" sz="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$110.00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6–24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mi-NZ" sz="1000" dirty="0"/>
                        <a:t>Black Trousers (Fitted)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/>
                        <a:t>$79.00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000" dirty="0"/>
                        <a:t>Size 6-26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235856992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Black Trouser</a:t>
                      </a:r>
                      <a:r>
                        <a:rPr lang="en-NZ" sz="1000" baseline="0" dirty="0"/>
                        <a:t>s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$60.00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Size 62 - 122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450734045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000" dirty="0"/>
                        <a:t>Shorts</a:t>
                      </a:r>
                      <a:endParaRPr lang="en-NZ" sz="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$50.00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Size 6-26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203179178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Navy Blazer</a:t>
                      </a:r>
                      <a:r>
                        <a:rPr lang="en-NZ" sz="1000" baseline="0" dirty="0"/>
                        <a:t> (Optional) </a:t>
                      </a:r>
                      <a:endParaRPr lang="en-NZ" sz="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$185.00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6-26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Socks White (3 Pair) 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$25.00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2-5, 6-10,</a:t>
                      </a:r>
                      <a:r>
                        <a:rPr lang="en-NZ" sz="1000" baseline="0" dirty="0"/>
                        <a:t> 11-13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Socks Black  (Single Pack) 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$12.00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2-5, 6-10,</a:t>
                      </a:r>
                      <a:r>
                        <a:rPr lang="en-NZ" sz="1000" baseline="0" dirty="0"/>
                        <a:t> 11-13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99771438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Navy Jersey</a:t>
                      </a:r>
                      <a:r>
                        <a:rPr lang="en-NZ" sz="1000" baseline="0" dirty="0"/>
                        <a:t>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$85.00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10-16, Adults S-5XL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Hoodie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$50.00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Kids-K12-K14/Adult-Size XS-3XL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8050251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Navy Polar Fleece </a:t>
                      </a:r>
                      <a:endParaRPr lang="en-NZ" sz="10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$65.00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S- 3XL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Tie</a:t>
                      </a:r>
                      <a:r>
                        <a:rPr lang="en-NZ" sz="1000" baseline="0" dirty="0"/>
                        <a:t> (optional)</a:t>
                      </a:r>
                      <a:endParaRPr lang="en-NZ" sz="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$25.00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One Size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Le</a:t>
                      </a:r>
                      <a:r>
                        <a:rPr lang="en-NZ" sz="1000" baseline="0" dirty="0"/>
                        <a:t> </a:t>
                      </a:r>
                      <a:r>
                        <a:rPr lang="en-NZ" sz="1000" baseline="0" dirty="0" err="1"/>
                        <a:t>Faitaga</a:t>
                      </a:r>
                      <a:r>
                        <a:rPr lang="en-NZ" sz="1000" baseline="0" dirty="0"/>
                        <a:t>  (optional)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$60.00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Sizes 72 - 102</a:t>
                      </a:r>
                      <a:endParaRPr lang="en-NZ" sz="800" baseline="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PE Top</a:t>
                      </a:r>
                      <a:r>
                        <a:rPr lang="en-NZ" sz="1000" baseline="0" dirty="0"/>
                        <a:t> 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$35.00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3XS – 3XL </a:t>
                      </a:r>
                      <a:endParaRPr lang="en-NZ" sz="800" baseline="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dirty="0"/>
                        <a:t>PE Short </a:t>
                      </a:r>
                      <a:endParaRPr lang="en-NZ" sz="8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$27.00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Size 10-14, S-5XL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Scarf (optional)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$32.00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One Size </a:t>
                      </a:r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/>
                        <a:t>Jacket</a:t>
                      </a:r>
                      <a:endParaRPr lang="en-NZ" sz="10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$75.00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Assorted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4241270582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/>
                        <a:t>Hijab</a:t>
                      </a:r>
                      <a:endParaRPr lang="en-NZ" sz="1000" baseline="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$30.00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80930199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Cap (with logo) (optional)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000" dirty="0"/>
                        <a:t>$25.00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baseline="0" dirty="0"/>
                        <a:t>One Size 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en-NZ" sz="1000" dirty="0"/>
                        <a:t>Beanie (with logo) (optional)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1000" dirty="0"/>
                        <a:t>$</a:t>
                      </a:r>
                      <a:r>
                        <a:rPr lang="en-NZ" sz="1000" dirty="0"/>
                        <a:t>20.00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000" dirty="0"/>
                        <a:t>One Size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3460">
                <a:tc>
                  <a:txBody>
                    <a:bodyPr/>
                    <a:lstStyle/>
                    <a:p>
                      <a:r>
                        <a:rPr lang="mi-NZ" sz="1000" dirty="0"/>
                        <a:t>Bucket Hat (with logo) (optional)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1000" dirty="0"/>
                        <a:t>$20.00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000" dirty="0"/>
                        <a:t>One Size</a:t>
                      </a:r>
                      <a:endParaRPr lang="en-NZ" sz="10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90307" y="7884368"/>
            <a:ext cx="184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NZ" sz="1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395</Words>
  <Application>Microsoft Office PowerPoint</Application>
  <PresentationFormat>On-screen Show (4:3)</PresentationFormat>
  <Paragraphs>100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Whyte</dc:creator>
  <cp:lastModifiedBy>Helen Hepburn</cp:lastModifiedBy>
  <cp:revision>165</cp:revision>
  <cp:lastPrinted>2021-10-05T20:40:09Z</cp:lastPrinted>
  <dcterms:created xsi:type="dcterms:W3CDTF">2014-06-10T00:45:09Z</dcterms:created>
  <dcterms:modified xsi:type="dcterms:W3CDTF">2021-10-05T20:40:45Z</dcterms:modified>
</cp:coreProperties>
</file>